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1EEA-E627-B51C-5AD7-BC0F43B59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4E64E6-CFDA-7993-CD2B-944482989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2B531-FC9F-D262-85EB-F54917212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8855E-A62C-BC79-68D9-B8684637A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286D7-B9EE-423E-ACB6-7C2701335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6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E564-BB96-C57E-B5A1-7827DE5E0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8EE52-279D-9C18-458B-8BFFB59A4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B74FC-91AA-D3EB-5E2F-CD1FAC870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6A6D5-3461-71D1-09D8-52FEECC40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4CD23-50ED-9022-1949-0D66C40DA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34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2803C-04D0-DC1A-FF84-DA565ADE5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726F3-5EDE-E2FF-328C-CACC60C8D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1A0F2-95A0-23B3-77BF-E6967980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44497-3893-B637-27EE-A9BC0C54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4CDE-C7FD-79E5-93BC-D59DE4BE9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92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6847A-F44A-9232-3D41-8AF3A742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6F40E-D487-859D-5FCD-623969FE0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4D40F3-18C7-565E-9082-4A93224FB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B6607-FEE6-5311-0E47-032DFF5F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6B323-7F87-322C-7594-D0A6DAC32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2DC46-82DA-2599-D68D-FC75C7FA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455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96BAC-9338-5294-373A-256E5DC31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EB105-26B8-31FA-E1F5-AA5631D3B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41561-2AD2-FA65-9E15-84937DA2F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F3B4D0-EA71-17E8-A35D-2F35CB1EAB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C6FB3-E5F0-D1DC-2C26-0B0B0CE50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3AA41-86D7-BF79-A8DC-8CDB3B466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18A19-28F0-413E-6825-67E29331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AD5DCB-8D71-7F9F-30EA-2B65E91E7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40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A8ABF-AA6F-EB5E-1246-127B0D7B2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3BA1CB-41B7-55FC-6887-EFD5E726B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4E435-68A3-655F-B936-74E825AE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566441-C6BB-0651-02E3-5DC04ED6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96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7DCF36-9037-C5C6-25B0-25FA1456C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F25355-A852-B6A5-71B4-76E76E404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8DEE7-0070-17DD-F434-7C544B989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088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4B002-446C-C141-C0F1-023D26EEC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71599-FD19-B19E-2CD3-BFB88BD44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F45D2-75FA-66B0-0977-7ED95C9A5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A918C-EC8C-A672-C23A-C540318A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5D946-DCBB-5B9E-907C-CE9C3C7F0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943821-4FD1-6E6F-9AC3-F0A1170FE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3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0942-8635-36A1-E95A-BBAB0B9A8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2ECFB3-3BAD-F5C8-78C9-97FA102EF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EE00F-A4E3-C6EA-BD97-86F1C663D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ADCA41-3EC9-FAE5-7115-B994A69ED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A09F-6A3A-B4D9-23F0-35EB55D31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7CEB3-C806-D945-602E-C919E09E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773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9EB33-F44C-CB4E-6BA9-7C92C197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80D43E-84E5-67A9-4A65-9D527FA55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AB215-94DD-90FD-9368-57F2272D9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E01BC-D57A-A0AE-3602-1CCB7C88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169DF-B1A9-0E8F-927A-5A43F6D2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79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6F278B-6106-C5F3-A94D-FBE13D195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F8FD5-60AC-B5D6-2451-D45CE58CB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B4B67-502C-204B-F20A-777CF4FA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B77CE-0FE1-539C-6017-20E4306C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7799E-AA54-DA1C-1D05-3063917A2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76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A65D31-5613-1740-8697-323BC2141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A1896-0A90-F3A4-D79B-195BD1EE1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EE0E0-1C01-E121-335F-18ABE7C1D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99A200-121E-42C9-AC7F-9F4F003BC36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7B273-AB84-11BA-1669-24D12A90FA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F771C-2C35-68A1-802B-2B81B260E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411E7D-9761-4020-B6E4-71AB24525D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87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5B8D2-6957-24B0-6766-AF9E108B2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23" y="643466"/>
            <a:ext cx="6899154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2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Claudie Martin</dc:creator>
  <cp:lastModifiedBy>Claudie Martin</cp:lastModifiedBy>
  <cp:revision>1</cp:revision>
  <dcterms:created xsi:type="dcterms:W3CDTF">2026-09-16T15:24:09Z</dcterms:created>
  <dcterms:modified xsi:type="dcterms:W3CDTF">2026-09-16T15:27:55Z</dcterms:modified>
</cp:coreProperties>
</file>