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0DC88-1031-8966-4730-8660B8E0A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A18E19-0D6A-9D8F-0857-B8F34BC762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A59E8D-9285-AE82-2A01-CAAC69B1E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2E42C-EF22-4749-B234-137946E183D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DC1E62-FA77-07C0-F522-CA570D5BF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2B8B2A-C650-A724-ED28-7A6950EE6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BC9C-0316-43AC-8C4C-5A1A71518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4993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B7290-E083-1E90-C97D-20414B932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2F12B3-57A2-5885-60CD-1F79268BF0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5A4BF2-8ACA-5D8F-9FB7-FEB8E45C6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2E42C-EF22-4749-B234-137946E183D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CBF7C8-D091-8787-35A5-329575186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5F899-FB7E-B822-CF7B-C99C00DB6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BC9C-0316-43AC-8C4C-5A1A71518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2895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927E2-9631-B36E-2655-D4E141ED1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A97344-6114-22ED-10C0-13593BCBA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D4D29-720E-ABA7-CF64-7DC211F3B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2E42C-EF22-4749-B234-137946E183D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8E8AF-1D4F-DBE0-957E-7A36827E1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F63B6A-D63A-D9D3-804B-192F0CABB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BC9C-0316-43AC-8C4C-5A1A71518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6363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AA012-C961-16B2-FD3F-969250F63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1A5BE-0F1F-E1B7-5828-617FC9055B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DC49F9-4929-CFF1-5309-4510A24287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6EBA79-7938-B4E9-C2E0-455701567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2E42C-EF22-4749-B234-137946E183D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2342B9-9365-A925-4C4B-34E5E76E0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E8AC31-EDBE-A024-0D44-C6988A08D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BC9C-0316-43AC-8C4C-5A1A71518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636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4D10D-00BB-E23F-808F-2C611CA3B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164FED-88A9-8CA4-C0C9-59AAF4F6DF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60F197-6327-E670-6D0E-695C13466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67B6D5-AC1B-DCFB-AB0E-3B1095B0E2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F4665C-A8D5-9B1E-C9E7-D66A565875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BD6B4C-C02F-2032-509C-C82F36A9C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2E42C-EF22-4749-B234-137946E183D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3D783D-B3D5-B21A-2961-6277BAB27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DBB22B-EA16-804F-96EE-68BC0D512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BC9C-0316-43AC-8C4C-5A1A71518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4027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BF24E-02A5-01C4-8FCF-D0CB7049A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F16765-1FEF-DCD0-56AB-A7DFF939B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2E42C-EF22-4749-B234-137946E183D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0BC5C6-0B3C-C0CC-D05E-4A2D8B307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59085E-CAC2-3EC0-6C66-BB6899C26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BC9C-0316-43AC-8C4C-5A1A71518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739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2C37F0-7D61-1FF4-3092-13D47520E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2E42C-EF22-4749-B234-137946E183D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69CA3A-2A81-6D48-E7E1-EEBA29583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99019D-E6A9-A3F2-69AB-F8AD1747A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BC9C-0316-43AC-8C4C-5A1A71518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9436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870AE-69A2-3A5A-A7F0-74DB13201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8CF54-8171-CE6A-C737-36467EC2E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2F6EBF-B3B1-B106-63CE-A5D15F5585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A20A70-3899-C152-A3A0-E54276802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2E42C-EF22-4749-B234-137946E183D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B6F52E-671D-F2CC-8552-99140A350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39F7C5-895E-BEA3-61E0-16F139718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BC9C-0316-43AC-8C4C-5A1A71518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659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69038-66EB-331D-19F0-4697AAF91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123DCA-C160-37DC-F3A5-023DC23363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8F363C-C661-33D0-909E-BE288765B4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A9024F-96DD-E8FE-9C93-308436715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2E42C-EF22-4749-B234-137946E183D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E1DB3C-A89B-8DE4-60AF-48F888E63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3B7F69-4716-E428-10EA-400F73412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BC9C-0316-43AC-8C4C-5A1A71518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9076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FC8DD-E31E-0C10-120A-D31E7C7A4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DB8A6C-C056-1027-CA14-E61D4FEAE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2E15EC-B190-D318-F75A-D174E0BC5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2E42C-EF22-4749-B234-137946E183D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FC6CD-2381-7AD9-D610-E585B59A5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4FE690-A7E9-4E1F-AB19-EF184FDB4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BC9C-0316-43AC-8C4C-5A1A71518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4952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D64183-473B-5FF2-4DC7-645D91E2AF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AF7CEE-C546-1EE1-46D5-9FC7E1EF6B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DA4E68-327A-A4AC-00AD-A6B12FB5F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2E42C-EF22-4749-B234-137946E183D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3C3552-51BA-058A-F7AC-CCA8D4045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7AFAC-0B63-57CC-A09E-F8B0A0796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BC9C-0316-43AC-8C4C-5A1A71518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0937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0DC090-B2C3-6A79-41D6-3ACEE0AE3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5A3F4F-2BCF-E056-9031-2506BCE21B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A1D338-D99F-7D64-2D66-7559B998E6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22E42C-EF22-4749-B234-137946E183D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637DF-546A-0969-C93A-A4FAB8B36C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3FFDD-E536-4F4A-EF3A-BA2C36003D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5FBC9C-0316-43AC-8C4C-5A1A71518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7807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D2FADE-4612-A823-1EF4-5422A1AFBB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016254"/>
            <a:ext cx="10905066" cy="482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314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Sharon Ford</dc:creator>
  <cp:lastModifiedBy>Sharon Ford</cp:lastModifiedBy>
  <cp:revision>1</cp:revision>
  <dcterms:created xsi:type="dcterms:W3CDTF">2026-09-16T15:11:58Z</dcterms:created>
  <dcterms:modified xsi:type="dcterms:W3CDTF">2026-09-16T15:12:46Z</dcterms:modified>
</cp:coreProperties>
</file>