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45" d="100"/>
          <a:sy n="45" d="100"/>
        </p:scale>
        <p:origin x="336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C129E7-87EE-A7BD-5847-52333445D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ECB120-C157-9C95-41E4-72FCD916B5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44FC6-34EE-E5B8-60E5-695BBAD26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E2D523-7DDD-6350-A470-9D8907AB8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A1A461-4898-E3E7-E277-4C269537C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5572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175090-929C-507A-6589-E804C3CF4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9D9471-042C-2A4C-A6E9-F38979664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3CA36-7EB4-589F-A038-71683145C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DC3C6B-57AC-06F8-3172-874955B14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53EE73-64A9-7AA6-E51B-7509BC942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050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33B754-F08F-0852-1B03-AE77F5AA22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75A8D7-57C5-8388-CDD3-657E6BBCF4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E11B9B-F339-2D09-0765-6441F84B1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DE326-2496-3063-5176-7CCB772E99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368B7-3764-5FC5-DF57-013092CDF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9876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501C5-9746-1895-AEF7-BD83FD3878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FC6877-3864-C7D6-ADF3-E22210651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C6459-49A7-EA9B-AC8C-34B9C6EEB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96CAA1-438F-0D6D-657C-3AB0A1892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5E272-8837-30DA-0DAB-E554AE77D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0234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FB980-F43F-64AB-571E-373B38F876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1404FA-986B-ED24-1839-75F373EF6C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B92BDD-B338-68C5-DBDF-B5C10C954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7CF0D-9DAD-3090-ABA6-57353C5D9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D5829D-8C08-D578-5DF6-61FA74471F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646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0D5998-14FA-9261-F6F6-9AC5BD89E6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B57566-D902-D7CA-9AF7-752530DDB3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718FCF-A4C9-6920-EA86-B036D50689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0DB2A0-9C45-B8B3-624B-54BCB4BE9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7955BB-8414-76A8-BC20-98C7A0B1A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069BE-545D-D8A4-3BE0-9876A3B3E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4849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A48B7B-BE97-B453-246A-CE3AA7882E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59B41-990C-0BBF-1C5F-631C60A302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FDC3BD-A544-E89C-3DDE-A78D369E4F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B98F31E-B611-B353-5E31-A185FBE24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E1BD12E-CA2E-8698-CC2B-1063CC65D2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94862F-F937-0B70-D149-DFB3AC1E0A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514343-738E-D518-EE29-1DF1CCE76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13B6B1-EE91-22EB-14DF-FA233BD3A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0814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72505-8FB9-894C-D980-8E362CA5B5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2C507C3-69AC-284F-C813-E4CAE8335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CA2E8A-019A-E79F-5641-99ED075403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35FFB8-F1F9-5A1D-81C8-3D7488384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995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DE0C88-7E9C-E0C6-4EF4-12822B6D1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C61945-9F3C-2CBD-B0E2-8AC0FEA7E8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067A5-C365-39D6-721C-41DCA884B4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8515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6B633-D428-CA05-2875-DB22BCE76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D4B77-1DEF-70B1-C299-E899E943D9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151059-FCDF-C2C3-9F0B-F29283706C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BF1F2E-EFCA-AF53-111C-968E566C2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518FC-DD5E-F87C-5F46-5E818F369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2BAF7D-00FE-7B58-BBEC-7923D8A0A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580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B3BA5F-94F0-0906-2FA8-0E294DE1F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16C3B82-50BF-3B6F-A981-037DA8DB9C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6CFB8C-27B5-13D9-8FBD-17739A567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651DF2-A345-967C-A721-FD942485F0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D999ED-ADE3-FDFD-432C-81379E372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B62DA9-59E1-A009-2712-DB6E56E58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7095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E4B626-1092-83E6-D12F-1CDEE64C5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5C5AE6-74F6-2944-08B2-0434FB3585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6DE93D-F580-1276-5BA7-F0618BABDB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7C6B12-BCAF-4D32-AAEE-4EE37DC10229}" type="datetimeFigureOut">
              <a:rPr lang="en-GB" smtClean="0"/>
              <a:t>18/01/2026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72E767-D464-C85B-17AB-3462BD56B7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18EC-90AC-7916-07FC-4CE566645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C3EECA-EFB8-4C46-970C-22D2B3D5C9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423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1E0342-51BE-EF28-C9D5-D54AB3D5D2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8706" y="1917361"/>
            <a:ext cx="10375337" cy="3023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100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Sharon Ford</dc:creator>
  <cp:lastModifiedBy>Sharon Ford</cp:lastModifiedBy>
  <cp:revision>1</cp:revision>
  <dcterms:created xsi:type="dcterms:W3CDTF">2026-01-18T19:52:55Z</dcterms:created>
  <dcterms:modified xsi:type="dcterms:W3CDTF">2026-01-18T19:55:40Z</dcterms:modified>
</cp:coreProperties>
</file>